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36C723-A87F-4F15-BC26-505515665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EE3D6E6-1570-4960-A60F-1891835E6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5180FB-5F58-4116-968E-C78C04A61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1D0E08-7A35-491A-9AF9-703E04FEB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C86E03-9BB8-4462-8C8C-640D5D32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286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4BD47-7B23-4886-8666-F4FC0798A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60458E1-AF5B-4A54-91F7-CFD8FE532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7EAAD03-692B-4F5A-ADEA-4D4AF19D3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AA5298-9E7A-4BFB-B041-6C845D1F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C146A6-ED3D-4A6F-8E6E-4408D347E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454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4B591B7-1ABB-43D6-880E-E689737D5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E71AA0C-E129-4E19-B5DE-8B542F7E7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5F7970-A61B-4BE8-B805-5D912A20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FFD854-B9EF-439F-A648-10EADC39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DD1245-02F9-4836-9E59-1550195B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08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6C024-95F9-4CCE-A937-39EA0158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881E78-A75A-440C-AA32-C501254BD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729D1C-B311-4961-BC0F-942CFFF9D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61124B-A06B-45E0-893B-D0A742E37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06B3EE-CA86-4D3E-A43E-7B0D1FE73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FB7F38-F452-486F-89E3-54FDF2166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921877-E7FD-4849-BF4C-3F4EE064D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72C962-C1E5-4BFD-A878-7611D63AB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C6CF41-6555-4F3D-8231-604019591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15FC04-3223-4630-85F6-9A61CA53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14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20ECB-9D76-4AD3-A0A3-C9A3CB227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0FB5A6-FA37-41BF-B445-141B4757E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7763A6-761D-4E94-9CF3-1CDC88269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96046AA-B1BC-4114-9F8D-7648E47B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7A2FAB-FCCC-4BFC-B6FB-DD907094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4180715-90C0-4079-81CB-28276C54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7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74194E-ED18-4982-BC0F-A511167B4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EDBD84F-B531-493B-B990-1C043E805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E5DFE4-AB2F-44DB-8E6C-A800A284D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FB3E97D-591B-4D3E-83B2-9782CDF362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9EFDF8E-EF7D-4AC0-ADA2-F883EA6EB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AF12049-DF3B-412D-B198-A10F55D26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6A3822F-73A9-42D4-9240-B4E585E0B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ADF7D0A-D8A6-41AF-9232-9A723CA22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54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46A6D8-8656-4856-AD91-A1FA35CA9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C942A6D-31B5-49CD-96B9-4902926D2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BE53913-2564-49AA-A530-B873B8F43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00D89E-D191-4A78-A151-334E94B4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600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64BE12E-F170-4B27-8126-FD399014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1B9CDEC-F041-4121-AFE6-05F08430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36CCA83-FCA2-46FF-AA4D-BB219F100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95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4750A-4FAE-42A1-8103-4F931AE8D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FBAD15-F3D4-4DFC-834A-07A7FEC5A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216EF76-C949-412F-B0FF-C74637F6E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4ECC92-9500-4089-AAF8-E2E91E0C3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BC86B8-D94C-4C43-A98C-F5F55AC88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CCDB64-6CAA-48CC-908B-4125DC13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962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170FC9-DD74-4D89-91E1-211EA3F01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A8F7F00-EE77-4CF8-B2AE-33CE260B98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546DA9B-DA8F-45F7-B24C-916561CAD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20E6F62-3F54-4F65-A988-EA5CF4CAD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3ACF01-2662-4DD9-8E22-00BB3A2F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82D9EE-88BB-43F9-ADDE-23B01640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51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CF8341D-5239-4F1C-A3E3-7F57E71FB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488728C-E0CC-403E-A13F-751DBE2A1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586F66-0E82-4964-AD0F-D8AF45603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CD20B-2B3A-47C1-9F39-DAE1EFF741E7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36577B-DC94-414A-8772-212EB94FE1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1316A2-FD38-4E82-A2EC-6D6D2C5E4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86F5F-2B45-4A29-BCCF-C31890383E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38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09CDFFFF-A2F7-4A56-A9F8-F67B514CC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818" y="0"/>
            <a:ext cx="10090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619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0A8FDBD1741049AC5EA0098C463772" ma:contentTypeVersion="4" ma:contentTypeDescription="Een nieuw document maken." ma:contentTypeScope="" ma:versionID="0ee2d4b25af8e246bb11a8634f42535e">
  <xsd:schema xmlns:xsd="http://www.w3.org/2001/XMLSchema" xmlns:xs="http://www.w3.org/2001/XMLSchema" xmlns:p="http://schemas.microsoft.com/office/2006/metadata/properties" xmlns:ns2="a3db556d-b94f-4bfa-a9e2-349cbc0b0a31" xmlns:ns3="6df9c8aa-8770-40e4-9247-99c46cb71643" targetNamespace="http://schemas.microsoft.com/office/2006/metadata/properties" ma:root="true" ma:fieldsID="59ab1ca178957543fb6cec7289de5189" ns2:_="" ns3:_="">
    <xsd:import namespace="a3db556d-b94f-4bfa-a9e2-349cbc0b0a31"/>
    <xsd:import namespace="6df9c8aa-8770-40e4-9247-99c46cb7164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b556d-b94f-4bfa-a9e2-349cbc0b0a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9c8aa-8770-40e4-9247-99c46cb716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970029-ADB0-4A8B-8BC2-214AAC6D4AA3}"/>
</file>

<file path=customXml/itemProps2.xml><?xml version="1.0" encoding="utf-8"?>
<ds:datastoreItem xmlns:ds="http://schemas.openxmlformats.org/officeDocument/2006/customXml" ds:itemID="{89F81ED8-55B5-4040-B8DE-6C0999FB9484}"/>
</file>

<file path=customXml/itemProps3.xml><?xml version="1.0" encoding="utf-8"?>
<ds:datastoreItem xmlns:ds="http://schemas.openxmlformats.org/officeDocument/2006/customXml" ds:itemID="{0DE56CBB-67D0-4995-81FC-52EA599D4367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Dongen</dc:creator>
  <cp:lastModifiedBy>Hans van Dongen</cp:lastModifiedBy>
  <cp:revision>1</cp:revision>
  <dcterms:created xsi:type="dcterms:W3CDTF">2019-01-07T10:02:03Z</dcterms:created>
  <dcterms:modified xsi:type="dcterms:W3CDTF">2019-01-07T10:06:16Z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0x010100A00A8FDBD1741049AC5EA0098C463772</vt:lpwstr>
  </property>
</Properties>
</file>